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75" r:id="rId9"/>
    <p:sldId id="258" r:id="rId10"/>
    <p:sldId id="276" r:id="rId11"/>
    <p:sldId id="277" r:id="rId12"/>
    <p:sldId id="268" r:id="rId13"/>
    <p:sldId id="271" r:id="rId14"/>
    <p:sldId id="28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4C0"/>
    <a:srgbClr val="007996"/>
    <a:srgbClr val="F08684"/>
    <a:srgbClr val="557CF9"/>
    <a:srgbClr val="26BBAA"/>
    <a:srgbClr val="01B6E1"/>
    <a:srgbClr val="E70B35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63" autoAdjust="0"/>
    <p:restoredTop sz="94660"/>
  </p:normalViewPr>
  <p:slideViewPr>
    <p:cSldViewPr snapToGrid="0">
      <p:cViewPr>
        <p:scale>
          <a:sx n="100" d="100"/>
          <a:sy n="100" d="100"/>
        </p:scale>
        <p:origin x="270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2023-06-09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file/tR9yy4bJovY6zZs9GEociP/%EB%B0%9C%EA%B1%B8%EC%9D%8C?type=design&amp;node-id=0-1&amp;t=CrRQZK0Kv26sv4sC-0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0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F824625-9FE1-F4F1-44C7-79E012C43B16}"/>
              </a:ext>
            </a:extLst>
          </p:cNvPr>
          <p:cNvSpPr/>
          <p:nvPr/>
        </p:nvSpPr>
        <p:spPr>
          <a:xfrm>
            <a:off x="5123546" y="1"/>
            <a:ext cx="7068454" cy="6857999"/>
          </a:xfrm>
          <a:custGeom>
            <a:avLst/>
            <a:gdLst>
              <a:gd name="connsiteX0" fmla="*/ 2500663 w 7068454"/>
              <a:gd name="connsiteY0" fmla="*/ 0 h 6857999"/>
              <a:gd name="connsiteX1" fmla="*/ 7068454 w 7068454"/>
              <a:gd name="connsiteY1" fmla="*/ 0 h 6857999"/>
              <a:gd name="connsiteX2" fmla="*/ 7068454 w 7068454"/>
              <a:gd name="connsiteY2" fmla="*/ 6857999 h 6857999"/>
              <a:gd name="connsiteX3" fmla="*/ 470836 w 7068454"/>
              <a:gd name="connsiteY3" fmla="*/ 6857999 h 6857999"/>
              <a:gd name="connsiteX4" fmla="*/ 434534 w 7068454"/>
              <a:gd name="connsiteY4" fmla="*/ 6777703 h 6857999"/>
              <a:gd name="connsiteX5" fmla="*/ 0 w 7068454"/>
              <a:gd name="connsiteY5" fmla="*/ 4625376 h 6857999"/>
              <a:gd name="connsiteX6" fmla="*/ 2437899 w 7068454"/>
              <a:gd name="connsiteY6" fmla="*/ 4023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8454" h="6857999">
                <a:moveTo>
                  <a:pt x="2500663" y="0"/>
                </a:moveTo>
                <a:lnTo>
                  <a:pt x="7068454" y="0"/>
                </a:lnTo>
                <a:lnTo>
                  <a:pt x="7068454" y="6857999"/>
                </a:lnTo>
                <a:lnTo>
                  <a:pt x="470836" y="6857999"/>
                </a:lnTo>
                <a:lnTo>
                  <a:pt x="434534" y="6777703"/>
                </a:lnTo>
                <a:cubicBezTo>
                  <a:pt x="154727" y="6116164"/>
                  <a:pt x="0" y="5388839"/>
                  <a:pt x="0" y="4625376"/>
                </a:cubicBezTo>
                <a:cubicBezTo>
                  <a:pt x="0" y="2716719"/>
                  <a:pt x="967045" y="1033926"/>
                  <a:pt x="2437899" y="40237"/>
                </a:cubicBezTo>
                <a:close/>
              </a:path>
            </a:pathLst>
          </a:custGeom>
          <a:solidFill>
            <a:srgbClr val="8FACFC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0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4P MIX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50349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2567787" y="2774348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>
            <a:off x="2567787" y="3795379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>
            <a:off x="1486248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>
            <a:off x="3709883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7212035" y="277770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7212035" y="3783082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609600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847134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375764" y="1349386"/>
            <a:ext cx="540911" cy="2309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6696206" y="1337955"/>
            <a:ext cx="544272" cy="2335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endCxn id="10" idx="0"/>
          </p:cNvCxnSpPr>
          <p:nvPr/>
        </p:nvCxnSpPr>
        <p:spPr>
          <a:xfrm>
            <a:off x="3486150" y="3361995"/>
            <a:ext cx="5562" cy="43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endCxn id="26" idx="0"/>
          </p:cNvCxnSpPr>
          <p:nvPr/>
        </p:nvCxnSpPr>
        <p:spPr>
          <a:xfrm>
            <a:off x="8124825" y="3361995"/>
            <a:ext cx="11135" cy="421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5400000">
            <a:off x="2724614" y="4068586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3836431" y="4038307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5400000">
            <a:off x="7345465" y="4045190"/>
            <a:ext cx="464956" cy="1116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stCxn id="26" idx="2"/>
            <a:endCxn id="28" idx="0"/>
          </p:cNvCxnSpPr>
          <p:nvPr/>
        </p:nvCxnSpPr>
        <p:spPr>
          <a:xfrm rot="16200000" flipH="1">
            <a:off x="8533134" y="3973554"/>
            <a:ext cx="464956" cy="12593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795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557CF9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557CF9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F824625-9FE1-F4F1-44C7-79E012C43B16}"/>
              </a:ext>
            </a:extLst>
          </p:cNvPr>
          <p:cNvSpPr/>
          <p:nvPr/>
        </p:nvSpPr>
        <p:spPr>
          <a:xfrm>
            <a:off x="5123546" y="1"/>
            <a:ext cx="7068454" cy="6857999"/>
          </a:xfrm>
          <a:custGeom>
            <a:avLst/>
            <a:gdLst>
              <a:gd name="connsiteX0" fmla="*/ 2500663 w 7068454"/>
              <a:gd name="connsiteY0" fmla="*/ 0 h 6857999"/>
              <a:gd name="connsiteX1" fmla="*/ 7068454 w 7068454"/>
              <a:gd name="connsiteY1" fmla="*/ 0 h 6857999"/>
              <a:gd name="connsiteX2" fmla="*/ 7068454 w 7068454"/>
              <a:gd name="connsiteY2" fmla="*/ 6857999 h 6857999"/>
              <a:gd name="connsiteX3" fmla="*/ 470836 w 7068454"/>
              <a:gd name="connsiteY3" fmla="*/ 6857999 h 6857999"/>
              <a:gd name="connsiteX4" fmla="*/ 434534 w 7068454"/>
              <a:gd name="connsiteY4" fmla="*/ 6777703 h 6857999"/>
              <a:gd name="connsiteX5" fmla="*/ 0 w 7068454"/>
              <a:gd name="connsiteY5" fmla="*/ 4625376 h 6857999"/>
              <a:gd name="connsiteX6" fmla="*/ 2437899 w 7068454"/>
              <a:gd name="connsiteY6" fmla="*/ 4023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8454" h="6857999">
                <a:moveTo>
                  <a:pt x="2500663" y="0"/>
                </a:moveTo>
                <a:lnTo>
                  <a:pt x="7068454" y="0"/>
                </a:lnTo>
                <a:lnTo>
                  <a:pt x="7068454" y="6857999"/>
                </a:lnTo>
                <a:lnTo>
                  <a:pt x="470836" y="6857999"/>
                </a:lnTo>
                <a:lnTo>
                  <a:pt x="434534" y="6777703"/>
                </a:lnTo>
                <a:cubicBezTo>
                  <a:pt x="154727" y="6116164"/>
                  <a:pt x="0" y="5388839"/>
                  <a:pt x="0" y="4625376"/>
                </a:cubicBezTo>
                <a:cubicBezTo>
                  <a:pt x="0" y="2716719"/>
                  <a:pt x="967045" y="1033926"/>
                  <a:pt x="2437899" y="40237"/>
                </a:cubicBezTo>
                <a:close/>
              </a:path>
            </a:pathLst>
          </a:custGeom>
          <a:solidFill>
            <a:srgbClr val="8FACFC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10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68D377B-DAD4-E913-3DFF-86556AB9A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96" y="1664149"/>
            <a:ext cx="6324044" cy="42160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7579311" y="1771650"/>
            <a:ext cx="4374564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7972425" y="2341182"/>
            <a:ext cx="3981450" cy="1815882"/>
          </a:xfrm>
          <a:prstGeom prst="rect">
            <a:avLst/>
          </a:prstGeom>
          <a:solidFill>
            <a:srgbClr val="007996">
              <a:alpha val="31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소개와 전국 지도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오른쪽 위 버튼을 누르면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Home,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개발자 소개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마이페이지로 들어갈 수 있는 네비게이션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전국 지도 안 세부지역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광역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특별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누르면 세부지도로 이동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5B4A2C-823C-681A-3853-14C40337B2B8}"/>
              </a:ext>
            </a:extLst>
          </p:cNvPr>
          <p:cNvSpPr txBox="1"/>
          <p:nvPr/>
        </p:nvSpPr>
        <p:spPr>
          <a:xfrm>
            <a:off x="7972425" y="4357264"/>
            <a:ext cx="3981450" cy="1077218"/>
          </a:xfrm>
          <a:prstGeom prst="rect">
            <a:avLst/>
          </a:prstGeom>
          <a:solidFill>
            <a:srgbClr val="007996">
              <a:alpha val="3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b="0" i="0" u="none" strike="noStrike" dirty="0">
                <a:effectLst/>
                <a:latin typeface="-apple-system"/>
                <a:hlinkClick r:id="rId3"/>
              </a:rPr>
              <a:t>https://www.figma.com/file/tR9yy4bJovY6zZs9GEociP/%EB%B0%9C%EA%B1%B8%EC%9D%8C?type=design&amp;node-id=0-1&amp;t=CrRQZK0Kv26sv4sC-0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F824625-9FE1-F4F1-44C7-79E012C43B16}"/>
              </a:ext>
            </a:extLst>
          </p:cNvPr>
          <p:cNvSpPr/>
          <p:nvPr/>
        </p:nvSpPr>
        <p:spPr>
          <a:xfrm>
            <a:off x="5123546" y="1"/>
            <a:ext cx="7068454" cy="6857999"/>
          </a:xfrm>
          <a:custGeom>
            <a:avLst/>
            <a:gdLst>
              <a:gd name="connsiteX0" fmla="*/ 2500663 w 7068454"/>
              <a:gd name="connsiteY0" fmla="*/ 0 h 6857999"/>
              <a:gd name="connsiteX1" fmla="*/ 7068454 w 7068454"/>
              <a:gd name="connsiteY1" fmla="*/ 0 h 6857999"/>
              <a:gd name="connsiteX2" fmla="*/ 7068454 w 7068454"/>
              <a:gd name="connsiteY2" fmla="*/ 6857999 h 6857999"/>
              <a:gd name="connsiteX3" fmla="*/ 470836 w 7068454"/>
              <a:gd name="connsiteY3" fmla="*/ 6857999 h 6857999"/>
              <a:gd name="connsiteX4" fmla="*/ 434534 w 7068454"/>
              <a:gd name="connsiteY4" fmla="*/ 6777703 h 6857999"/>
              <a:gd name="connsiteX5" fmla="*/ 0 w 7068454"/>
              <a:gd name="connsiteY5" fmla="*/ 4625376 h 6857999"/>
              <a:gd name="connsiteX6" fmla="*/ 2437899 w 7068454"/>
              <a:gd name="connsiteY6" fmla="*/ 4023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8454" h="6857999">
                <a:moveTo>
                  <a:pt x="2500663" y="0"/>
                </a:moveTo>
                <a:lnTo>
                  <a:pt x="7068454" y="0"/>
                </a:lnTo>
                <a:lnTo>
                  <a:pt x="7068454" y="6857999"/>
                </a:lnTo>
                <a:lnTo>
                  <a:pt x="470836" y="6857999"/>
                </a:lnTo>
                <a:lnTo>
                  <a:pt x="434534" y="6777703"/>
                </a:lnTo>
                <a:cubicBezTo>
                  <a:pt x="154727" y="6116164"/>
                  <a:pt x="0" y="5388839"/>
                  <a:pt x="0" y="4625376"/>
                </a:cubicBezTo>
                <a:cubicBezTo>
                  <a:pt x="0" y="2716719"/>
                  <a:pt x="967045" y="1033926"/>
                  <a:pt x="2437899" y="40237"/>
                </a:cubicBezTo>
                <a:close/>
              </a:path>
            </a:pathLst>
          </a:custGeom>
          <a:solidFill>
            <a:srgbClr val="8FACFC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0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2p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눈물 방울 14">
            <a:extLst>
              <a:ext uri="{FF2B5EF4-FFF2-40B4-BE49-F238E27FC236}">
                <a16:creationId xmlns:a16="http://schemas.microsoft.com/office/drawing/2014/main" id="{901E0AE2-9DA9-3EB4-0273-29EEFA15A14D}"/>
              </a:ext>
            </a:extLst>
          </p:cNvPr>
          <p:cNvSpPr/>
          <p:nvPr/>
        </p:nvSpPr>
        <p:spPr>
          <a:xfrm>
            <a:off x="1692598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821C28-6C74-30A2-C032-845E60611A6A}"/>
              </a:ext>
            </a:extLst>
          </p:cNvPr>
          <p:cNvSpPr/>
          <p:nvPr/>
        </p:nvSpPr>
        <p:spPr>
          <a:xfrm>
            <a:off x="2109999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눈물 방울 27">
            <a:extLst>
              <a:ext uri="{FF2B5EF4-FFF2-40B4-BE49-F238E27FC236}">
                <a16:creationId xmlns:a16="http://schemas.microsoft.com/office/drawing/2014/main" id="{BE334383-8F2A-0788-02D1-FE37A92C18D5}"/>
              </a:ext>
            </a:extLst>
          </p:cNvPr>
          <p:cNvSpPr/>
          <p:nvPr/>
        </p:nvSpPr>
        <p:spPr>
          <a:xfrm>
            <a:off x="4986046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AB8B64A-FAF0-D327-320D-EAF7FE5862E2}"/>
              </a:ext>
            </a:extLst>
          </p:cNvPr>
          <p:cNvSpPr/>
          <p:nvPr/>
        </p:nvSpPr>
        <p:spPr>
          <a:xfrm>
            <a:off x="5403447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눈물 방울 32">
            <a:extLst>
              <a:ext uri="{FF2B5EF4-FFF2-40B4-BE49-F238E27FC236}">
                <a16:creationId xmlns:a16="http://schemas.microsoft.com/office/drawing/2014/main" id="{5D7ABEB1-CCA3-8C40-F826-87B5118EB4F4}"/>
              </a:ext>
            </a:extLst>
          </p:cNvPr>
          <p:cNvSpPr/>
          <p:nvPr/>
        </p:nvSpPr>
        <p:spPr>
          <a:xfrm>
            <a:off x="8279494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D557BB1-8D62-5214-BE4C-B0E4BD98AB8A}"/>
              </a:ext>
            </a:extLst>
          </p:cNvPr>
          <p:cNvSpPr/>
          <p:nvPr/>
        </p:nvSpPr>
        <p:spPr>
          <a:xfrm>
            <a:off x="8696895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7EACC89-8DAD-870B-2EBF-93E00B5CC93B}"/>
              </a:ext>
            </a:extLst>
          </p:cNvPr>
          <p:cNvSpPr/>
          <p:nvPr/>
        </p:nvSpPr>
        <p:spPr>
          <a:xfrm>
            <a:off x="3133725" y="485775"/>
            <a:ext cx="5591175" cy="6019800"/>
          </a:xfrm>
          <a:prstGeom prst="rect">
            <a:avLst/>
          </a:prstGeom>
          <a:solidFill>
            <a:srgbClr val="FAF4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36CCC21-1322-390C-30FC-07769AFC0B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210"/>
          <a:stretch/>
        </p:blipFill>
        <p:spPr>
          <a:xfrm>
            <a:off x="3438524" y="781049"/>
            <a:ext cx="4984315" cy="5457825"/>
          </a:xfrm>
          <a:prstGeom prst="rect">
            <a:avLst/>
          </a:prstGeom>
          <a:ln w="25400">
            <a:solidFill>
              <a:schemeClr val="accent1">
                <a:shade val="50000"/>
              </a:schemeClr>
            </a:solidFill>
          </a:ln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A39844A-33C8-9347-18F4-7007D42026F6}"/>
              </a:ext>
            </a:extLst>
          </p:cNvPr>
          <p:cNvGrpSpPr/>
          <p:nvPr/>
        </p:nvGrpSpPr>
        <p:grpSpPr>
          <a:xfrm>
            <a:off x="3379833" y="5800725"/>
            <a:ext cx="5098957" cy="1409699"/>
            <a:chOff x="3399397" y="4788931"/>
            <a:chExt cx="5098957" cy="14096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9557382-E87C-955C-37BF-6029E64A62D9}"/>
                </a:ext>
              </a:extLst>
            </p:cNvPr>
            <p:cNvSpPr/>
            <p:nvPr/>
          </p:nvSpPr>
          <p:spPr>
            <a:xfrm>
              <a:off x="3438524" y="4788931"/>
              <a:ext cx="5059830" cy="1409699"/>
            </a:xfrm>
            <a:prstGeom prst="rect">
              <a:avLst/>
            </a:prstGeom>
            <a:solidFill>
              <a:schemeClr val="bg2">
                <a:alpha val="28000"/>
              </a:schemeClr>
            </a:solidFill>
            <a:ln>
              <a:solidFill>
                <a:schemeClr val="accent1">
                  <a:shade val="50000"/>
                  <a:alpha val="9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3C76BA7-D7D2-B970-5B57-4DC05FAF130C}"/>
                </a:ext>
              </a:extLst>
            </p:cNvPr>
            <p:cNvSpPr txBox="1"/>
            <p:nvPr/>
          </p:nvSpPr>
          <p:spPr>
            <a:xfrm>
              <a:off x="3399397" y="482917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제목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7DBA91-0511-0980-8A4E-8F29CFDAE401}"/>
                </a:ext>
              </a:extLst>
            </p:cNvPr>
            <p:cNvSpPr txBox="1"/>
            <p:nvPr/>
          </p:nvSpPr>
          <p:spPr>
            <a:xfrm>
              <a:off x="3438524" y="530911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글</a:t>
              </a:r>
            </a:p>
          </p:txBody>
        </p:sp>
      </p:grp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B27C8F44-226B-954C-69C3-9CA663840CC4}"/>
              </a:ext>
            </a:extLst>
          </p:cNvPr>
          <p:cNvSpPr/>
          <p:nvPr/>
        </p:nvSpPr>
        <p:spPr>
          <a:xfrm>
            <a:off x="8496814" y="3181350"/>
            <a:ext cx="247650" cy="2476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768FE974-037A-85CA-89B5-2739015DE43D}"/>
              </a:ext>
            </a:extLst>
          </p:cNvPr>
          <p:cNvSpPr/>
          <p:nvPr/>
        </p:nvSpPr>
        <p:spPr>
          <a:xfrm rot="10800000">
            <a:off x="3114161" y="3205161"/>
            <a:ext cx="247650" cy="2476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67ABF345-34BA-AC12-51CB-7D0C448EDC29}"/>
              </a:ext>
            </a:extLst>
          </p:cNvPr>
          <p:cNvSpPr/>
          <p:nvPr/>
        </p:nvSpPr>
        <p:spPr>
          <a:xfrm>
            <a:off x="5810250" y="6269296"/>
            <a:ext cx="285750" cy="2190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4F903CAE-B4FC-E0FC-4224-E6BC9DA766A3}"/>
              </a:ext>
            </a:extLst>
          </p:cNvPr>
          <p:cNvSpPr/>
          <p:nvPr/>
        </p:nvSpPr>
        <p:spPr>
          <a:xfrm>
            <a:off x="7677664" y="837128"/>
            <a:ext cx="714375" cy="2571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605FFC-7053-9B11-795C-734104E2AB37}"/>
              </a:ext>
            </a:extLst>
          </p:cNvPr>
          <p:cNvSpPr txBox="1"/>
          <p:nvPr/>
        </p:nvSpPr>
        <p:spPr>
          <a:xfrm>
            <a:off x="7820538" y="781049"/>
            <a:ext cx="981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1/6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3886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1C6DFDF7-96CE-5060-C14C-C166397CA569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자유형: 도형 16">
            <a:extLst>
              <a:ext uri="{FF2B5EF4-FFF2-40B4-BE49-F238E27FC236}">
                <a16:creationId xmlns:a16="http://schemas.microsoft.com/office/drawing/2014/main" id="{F8C093AE-ECF9-EFF2-5863-BBCF5CB61158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557CF9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0" name="Group 31">
            <a:extLst>
              <a:ext uri="{FF2B5EF4-FFF2-40B4-BE49-F238E27FC236}">
                <a16:creationId xmlns:a16="http://schemas.microsoft.com/office/drawing/2014/main" id="{3C304F03-DB5D-A0A8-220C-C7A5868A1B8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rgbClr val="007996"/>
          </a:solidFill>
        </p:grpSpPr>
        <p:sp>
          <p:nvSpPr>
            <p:cNvPr id="13" name="Freeform 32">
              <a:extLst>
                <a:ext uri="{FF2B5EF4-FFF2-40B4-BE49-F238E27FC236}">
                  <a16:creationId xmlns:a16="http://schemas.microsoft.com/office/drawing/2014/main" id="{8151BE31-CC1E-9CD1-9BFC-BC871762AF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14" name="Freeform 33">
              <a:extLst>
                <a:ext uri="{FF2B5EF4-FFF2-40B4-BE49-F238E27FC236}">
                  <a16:creationId xmlns:a16="http://schemas.microsoft.com/office/drawing/2014/main" id="{8C6E7898-0955-810A-B687-6EFDDA0A3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557CF9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F824625-9FE1-F4F1-44C7-79E012C43B16}"/>
              </a:ext>
            </a:extLst>
          </p:cNvPr>
          <p:cNvSpPr/>
          <p:nvPr/>
        </p:nvSpPr>
        <p:spPr>
          <a:xfrm>
            <a:off x="5123546" y="1"/>
            <a:ext cx="7068454" cy="6857999"/>
          </a:xfrm>
          <a:custGeom>
            <a:avLst/>
            <a:gdLst>
              <a:gd name="connsiteX0" fmla="*/ 2500663 w 7068454"/>
              <a:gd name="connsiteY0" fmla="*/ 0 h 6857999"/>
              <a:gd name="connsiteX1" fmla="*/ 7068454 w 7068454"/>
              <a:gd name="connsiteY1" fmla="*/ 0 h 6857999"/>
              <a:gd name="connsiteX2" fmla="*/ 7068454 w 7068454"/>
              <a:gd name="connsiteY2" fmla="*/ 6857999 h 6857999"/>
              <a:gd name="connsiteX3" fmla="*/ 470836 w 7068454"/>
              <a:gd name="connsiteY3" fmla="*/ 6857999 h 6857999"/>
              <a:gd name="connsiteX4" fmla="*/ 434534 w 7068454"/>
              <a:gd name="connsiteY4" fmla="*/ 6777703 h 6857999"/>
              <a:gd name="connsiteX5" fmla="*/ 0 w 7068454"/>
              <a:gd name="connsiteY5" fmla="*/ 4625376 h 6857999"/>
              <a:gd name="connsiteX6" fmla="*/ 2437899 w 7068454"/>
              <a:gd name="connsiteY6" fmla="*/ 4023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8454" h="6857999">
                <a:moveTo>
                  <a:pt x="2500663" y="0"/>
                </a:moveTo>
                <a:lnTo>
                  <a:pt x="7068454" y="0"/>
                </a:lnTo>
                <a:lnTo>
                  <a:pt x="7068454" y="6857999"/>
                </a:lnTo>
                <a:lnTo>
                  <a:pt x="470836" y="6857999"/>
                </a:lnTo>
                <a:lnTo>
                  <a:pt x="434534" y="6777703"/>
                </a:lnTo>
                <a:cubicBezTo>
                  <a:pt x="154727" y="6116164"/>
                  <a:pt x="0" y="5388839"/>
                  <a:pt x="0" y="4625376"/>
                </a:cubicBezTo>
                <a:cubicBezTo>
                  <a:pt x="0" y="2716719"/>
                  <a:pt x="967045" y="1033926"/>
                  <a:pt x="2437899" y="40237"/>
                </a:cubicBezTo>
                <a:close/>
              </a:path>
            </a:pathLst>
          </a:custGeom>
          <a:solidFill>
            <a:srgbClr val="8FACFC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0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4P MIX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53116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71246" y="3090041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214876" y="3723267"/>
            <a:ext cx="3688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여행에 대한 관심도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높아지고 있다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b="1" dirty="0">
              <a:latin typeface="Gowun Batang" pitchFamily="2" charset="-127"/>
              <a:ea typeface="Gowun Batang" pitchFamily="2" charset="-127"/>
            </a:endParaRPr>
          </a:p>
          <a:p>
            <a:endParaRPr lang="ko-KR" altLang="en-US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F824625-9FE1-F4F1-44C7-79E012C43B16}"/>
              </a:ext>
            </a:extLst>
          </p:cNvPr>
          <p:cNvSpPr/>
          <p:nvPr/>
        </p:nvSpPr>
        <p:spPr>
          <a:xfrm>
            <a:off x="5123546" y="1"/>
            <a:ext cx="7068454" cy="6857999"/>
          </a:xfrm>
          <a:custGeom>
            <a:avLst/>
            <a:gdLst>
              <a:gd name="connsiteX0" fmla="*/ 2500663 w 7068454"/>
              <a:gd name="connsiteY0" fmla="*/ 0 h 6857999"/>
              <a:gd name="connsiteX1" fmla="*/ 7068454 w 7068454"/>
              <a:gd name="connsiteY1" fmla="*/ 0 h 6857999"/>
              <a:gd name="connsiteX2" fmla="*/ 7068454 w 7068454"/>
              <a:gd name="connsiteY2" fmla="*/ 6857999 h 6857999"/>
              <a:gd name="connsiteX3" fmla="*/ 470836 w 7068454"/>
              <a:gd name="connsiteY3" fmla="*/ 6857999 h 6857999"/>
              <a:gd name="connsiteX4" fmla="*/ 434534 w 7068454"/>
              <a:gd name="connsiteY4" fmla="*/ 6777703 h 6857999"/>
              <a:gd name="connsiteX5" fmla="*/ 0 w 7068454"/>
              <a:gd name="connsiteY5" fmla="*/ 4625376 h 6857999"/>
              <a:gd name="connsiteX6" fmla="*/ 2437899 w 7068454"/>
              <a:gd name="connsiteY6" fmla="*/ 4023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8454" h="6857999">
                <a:moveTo>
                  <a:pt x="2500663" y="0"/>
                </a:moveTo>
                <a:lnTo>
                  <a:pt x="7068454" y="0"/>
                </a:lnTo>
                <a:lnTo>
                  <a:pt x="7068454" y="6857999"/>
                </a:lnTo>
                <a:lnTo>
                  <a:pt x="470836" y="6857999"/>
                </a:lnTo>
                <a:lnTo>
                  <a:pt x="434534" y="6777703"/>
                </a:lnTo>
                <a:cubicBezTo>
                  <a:pt x="154727" y="6116164"/>
                  <a:pt x="0" y="5388839"/>
                  <a:pt x="0" y="4625376"/>
                </a:cubicBezTo>
                <a:cubicBezTo>
                  <a:pt x="0" y="2716719"/>
                  <a:pt x="967045" y="1033926"/>
                  <a:pt x="2437899" y="40237"/>
                </a:cubicBezTo>
                <a:close/>
              </a:path>
            </a:pathLst>
          </a:custGeom>
          <a:solidFill>
            <a:srgbClr val="8FACFC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0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4P MIX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0E98DF9A-4416-3E7A-CCA1-CEC4400E97E3}"/>
              </a:ext>
            </a:extLst>
          </p:cNvPr>
          <p:cNvSpPr/>
          <p:nvPr/>
        </p:nvSpPr>
        <p:spPr>
          <a:xfrm>
            <a:off x="1880676" y="3509692"/>
            <a:ext cx="1556578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강릉 </a:t>
            </a:r>
            <a:r>
              <a:rPr lang="ko-KR" altLang="en-US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사천진해변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원호 3">
            <a:extLst>
              <a:ext uri="{FF2B5EF4-FFF2-40B4-BE49-F238E27FC236}">
                <a16:creationId xmlns:a16="http://schemas.microsoft.com/office/drawing/2014/main" id="{9946F2E6-B6E6-AC9F-B5FD-B32C45027C99}"/>
              </a:ext>
            </a:extLst>
          </p:cNvPr>
          <p:cNvSpPr/>
          <p:nvPr/>
        </p:nvSpPr>
        <p:spPr>
          <a:xfrm>
            <a:off x="1598216" y="1243599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눈물 방울 7">
            <a:extLst>
              <a:ext uri="{FF2B5EF4-FFF2-40B4-BE49-F238E27FC236}">
                <a16:creationId xmlns:a16="http://schemas.microsoft.com/office/drawing/2014/main" id="{7B9F6905-926F-E4AD-FF13-5CFD9668577A}"/>
              </a:ext>
            </a:extLst>
          </p:cNvPr>
          <p:cNvSpPr/>
          <p:nvPr/>
        </p:nvSpPr>
        <p:spPr>
          <a:xfrm>
            <a:off x="1692598" y="1337980"/>
            <a:ext cx="1932735" cy="1932735"/>
          </a:xfrm>
          <a:prstGeom prst="teardrop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5214039" y="3500394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제주도 </a:t>
            </a:r>
            <a:r>
              <a:rPr lang="ko-KR" altLang="en-US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협재</a:t>
            </a:r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 해변</a:t>
            </a: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4891664" y="1243599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4986046" y="1337980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8533490" y="3509692"/>
            <a:ext cx="1476746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경주 동궁과 </a:t>
            </a:r>
            <a:r>
              <a:rPr lang="ko-KR" altLang="en-US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월지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8185112" y="1243599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8279494" y="1337980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E9994B53-2AAD-BA9D-EEA7-CA67AB5DB2E6}"/>
              </a:ext>
            </a:extLst>
          </p:cNvPr>
          <p:cNvSpPr/>
          <p:nvPr/>
        </p:nvSpPr>
        <p:spPr>
          <a:xfrm>
            <a:off x="1553339" y="4628811"/>
            <a:ext cx="2211251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최고로 직관적인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여행지 검색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4827884" y="4643604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8063991" y="4628811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지도에서 만나는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err="1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557CF9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557CF9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F824625-9FE1-F4F1-44C7-79E012C43B16}"/>
              </a:ext>
            </a:extLst>
          </p:cNvPr>
          <p:cNvSpPr/>
          <p:nvPr/>
        </p:nvSpPr>
        <p:spPr>
          <a:xfrm>
            <a:off x="5123546" y="1"/>
            <a:ext cx="7068454" cy="6857999"/>
          </a:xfrm>
          <a:custGeom>
            <a:avLst/>
            <a:gdLst>
              <a:gd name="connsiteX0" fmla="*/ 2500663 w 7068454"/>
              <a:gd name="connsiteY0" fmla="*/ 0 h 6857999"/>
              <a:gd name="connsiteX1" fmla="*/ 7068454 w 7068454"/>
              <a:gd name="connsiteY1" fmla="*/ 0 h 6857999"/>
              <a:gd name="connsiteX2" fmla="*/ 7068454 w 7068454"/>
              <a:gd name="connsiteY2" fmla="*/ 6857999 h 6857999"/>
              <a:gd name="connsiteX3" fmla="*/ 470836 w 7068454"/>
              <a:gd name="connsiteY3" fmla="*/ 6857999 h 6857999"/>
              <a:gd name="connsiteX4" fmla="*/ 434534 w 7068454"/>
              <a:gd name="connsiteY4" fmla="*/ 6777703 h 6857999"/>
              <a:gd name="connsiteX5" fmla="*/ 0 w 7068454"/>
              <a:gd name="connsiteY5" fmla="*/ 4625376 h 6857999"/>
              <a:gd name="connsiteX6" fmla="*/ 2437899 w 7068454"/>
              <a:gd name="connsiteY6" fmla="*/ 4023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8454" h="6857999">
                <a:moveTo>
                  <a:pt x="2500663" y="0"/>
                </a:moveTo>
                <a:lnTo>
                  <a:pt x="7068454" y="0"/>
                </a:lnTo>
                <a:lnTo>
                  <a:pt x="7068454" y="6857999"/>
                </a:lnTo>
                <a:lnTo>
                  <a:pt x="470836" y="6857999"/>
                </a:lnTo>
                <a:lnTo>
                  <a:pt x="434534" y="6777703"/>
                </a:lnTo>
                <a:cubicBezTo>
                  <a:pt x="154727" y="6116164"/>
                  <a:pt x="0" y="5388839"/>
                  <a:pt x="0" y="4625376"/>
                </a:cubicBezTo>
                <a:cubicBezTo>
                  <a:pt x="0" y="2716719"/>
                  <a:pt x="967045" y="1033926"/>
                  <a:pt x="2437899" y="40237"/>
                </a:cubicBezTo>
                <a:close/>
              </a:path>
            </a:pathLst>
          </a:custGeom>
          <a:solidFill>
            <a:srgbClr val="8FACFC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10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F824625-9FE1-F4F1-44C7-79E012C43B16}"/>
              </a:ext>
            </a:extLst>
          </p:cNvPr>
          <p:cNvSpPr/>
          <p:nvPr/>
        </p:nvSpPr>
        <p:spPr>
          <a:xfrm>
            <a:off x="5123546" y="1"/>
            <a:ext cx="7068454" cy="6857999"/>
          </a:xfrm>
          <a:custGeom>
            <a:avLst/>
            <a:gdLst>
              <a:gd name="connsiteX0" fmla="*/ 2500663 w 7068454"/>
              <a:gd name="connsiteY0" fmla="*/ 0 h 6857999"/>
              <a:gd name="connsiteX1" fmla="*/ 7068454 w 7068454"/>
              <a:gd name="connsiteY1" fmla="*/ 0 h 6857999"/>
              <a:gd name="connsiteX2" fmla="*/ 7068454 w 7068454"/>
              <a:gd name="connsiteY2" fmla="*/ 6857999 h 6857999"/>
              <a:gd name="connsiteX3" fmla="*/ 470836 w 7068454"/>
              <a:gd name="connsiteY3" fmla="*/ 6857999 h 6857999"/>
              <a:gd name="connsiteX4" fmla="*/ 434534 w 7068454"/>
              <a:gd name="connsiteY4" fmla="*/ 6777703 h 6857999"/>
              <a:gd name="connsiteX5" fmla="*/ 0 w 7068454"/>
              <a:gd name="connsiteY5" fmla="*/ 4625376 h 6857999"/>
              <a:gd name="connsiteX6" fmla="*/ 2437899 w 7068454"/>
              <a:gd name="connsiteY6" fmla="*/ 4023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8454" h="6857999">
                <a:moveTo>
                  <a:pt x="2500663" y="0"/>
                </a:moveTo>
                <a:lnTo>
                  <a:pt x="7068454" y="0"/>
                </a:lnTo>
                <a:lnTo>
                  <a:pt x="7068454" y="6857999"/>
                </a:lnTo>
                <a:lnTo>
                  <a:pt x="470836" y="6857999"/>
                </a:lnTo>
                <a:lnTo>
                  <a:pt x="434534" y="6777703"/>
                </a:lnTo>
                <a:cubicBezTo>
                  <a:pt x="154727" y="6116164"/>
                  <a:pt x="0" y="5388839"/>
                  <a:pt x="0" y="4625376"/>
                </a:cubicBezTo>
                <a:cubicBezTo>
                  <a:pt x="0" y="2716719"/>
                  <a:pt x="967045" y="1033926"/>
                  <a:pt x="2437899" y="40237"/>
                </a:cubicBezTo>
                <a:close/>
              </a:path>
            </a:pathLst>
          </a:custGeom>
          <a:solidFill>
            <a:srgbClr val="8FACFC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10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43651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2281380" y="2440823"/>
            <a:ext cx="7629238" cy="1810517"/>
            <a:chOff x="2167080" y="1761836"/>
            <a:chExt cx="7629238" cy="181051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167081" y="1761836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055917" y="219093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2773922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055916" y="320302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231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3" y="5241089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557CF9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557CF9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F824625-9FE1-F4F1-44C7-79E012C43B16}"/>
              </a:ext>
            </a:extLst>
          </p:cNvPr>
          <p:cNvSpPr/>
          <p:nvPr/>
        </p:nvSpPr>
        <p:spPr>
          <a:xfrm>
            <a:off x="5123546" y="1"/>
            <a:ext cx="7068454" cy="6857999"/>
          </a:xfrm>
          <a:custGeom>
            <a:avLst/>
            <a:gdLst>
              <a:gd name="connsiteX0" fmla="*/ 2500663 w 7068454"/>
              <a:gd name="connsiteY0" fmla="*/ 0 h 6857999"/>
              <a:gd name="connsiteX1" fmla="*/ 7068454 w 7068454"/>
              <a:gd name="connsiteY1" fmla="*/ 0 h 6857999"/>
              <a:gd name="connsiteX2" fmla="*/ 7068454 w 7068454"/>
              <a:gd name="connsiteY2" fmla="*/ 6857999 h 6857999"/>
              <a:gd name="connsiteX3" fmla="*/ 470836 w 7068454"/>
              <a:gd name="connsiteY3" fmla="*/ 6857999 h 6857999"/>
              <a:gd name="connsiteX4" fmla="*/ 434534 w 7068454"/>
              <a:gd name="connsiteY4" fmla="*/ 6777703 h 6857999"/>
              <a:gd name="connsiteX5" fmla="*/ 0 w 7068454"/>
              <a:gd name="connsiteY5" fmla="*/ 4625376 h 6857999"/>
              <a:gd name="connsiteX6" fmla="*/ 2437899 w 7068454"/>
              <a:gd name="connsiteY6" fmla="*/ 4023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68454" h="6857999">
                <a:moveTo>
                  <a:pt x="2500663" y="0"/>
                </a:moveTo>
                <a:lnTo>
                  <a:pt x="7068454" y="0"/>
                </a:lnTo>
                <a:lnTo>
                  <a:pt x="7068454" y="6857999"/>
                </a:lnTo>
                <a:lnTo>
                  <a:pt x="470836" y="6857999"/>
                </a:lnTo>
                <a:lnTo>
                  <a:pt x="434534" y="6777703"/>
                </a:lnTo>
                <a:cubicBezTo>
                  <a:pt x="154727" y="6116164"/>
                  <a:pt x="0" y="5388839"/>
                  <a:pt x="0" y="4625376"/>
                </a:cubicBezTo>
                <a:cubicBezTo>
                  <a:pt x="0" y="2716719"/>
                  <a:pt x="967045" y="1033926"/>
                  <a:pt x="2437899" y="40237"/>
                </a:cubicBezTo>
                <a:close/>
              </a:path>
            </a:pathLst>
          </a:custGeom>
          <a:solidFill>
            <a:srgbClr val="8FACFC">
              <a:alpha val="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10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60C5C8-7FD5-3FF1-6540-096BC03C2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505" y="1210275"/>
            <a:ext cx="9774989" cy="51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59180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345</Words>
  <Application>Microsoft Office PowerPoint</Application>
  <PresentationFormat>와이드스크린</PresentationFormat>
  <Paragraphs>107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-apple-system</vt:lpstr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KMS5050022</cp:lastModifiedBy>
  <cp:revision>13</cp:revision>
  <dcterms:created xsi:type="dcterms:W3CDTF">2023-02-19T04:40:02Z</dcterms:created>
  <dcterms:modified xsi:type="dcterms:W3CDTF">2023-06-09T07:32:44Z</dcterms:modified>
</cp:coreProperties>
</file>

<file path=docProps/thumbnail.jpeg>
</file>